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9144000" cy="6858000"/>
  <p:defaultTextStyle>
    <a:defPPr>
      <a:defRPr lang="en-US"/>
    </a:defPPr>
    <a:lvl1pPr marL="0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30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459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190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0920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649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379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109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1839" algn="l" defTabSz="9954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6" y="-25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9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30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8774" y="302804"/>
            <a:ext cx="2606517" cy="64515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9227" y="302804"/>
            <a:ext cx="7641326" cy="6451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5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5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3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9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6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37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1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8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2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9227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1372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39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0" indent="0">
              <a:buNone/>
              <a:defRPr sz="2200" b="1"/>
            </a:lvl2pPr>
            <a:lvl3pPr marL="995459" indent="0">
              <a:buNone/>
              <a:defRPr sz="2000" b="1"/>
            </a:lvl3pPr>
            <a:lvl4pPr marL="1493190" indent="0">
              <a:buNone/>
              <a:defRPr sz="1700" b="1"/>
            </a:lvl4pPr>
            <a:lvl5pPr marL="1990920" indent="0">
              <a:buNone/>
              <a:defRPr sz="1700" b="1"/>
            </a:lvl5pPr>
            <a:lvl6pPr marL="2488649" indent="0">
              <a:buNone/>
              <a:defRPr sz="1700" b="1"/>
            </a:lvl6pPr>
            <a:lvl7pPr marL="2986379" indent="0">
              <a:buNone/>
              <a:defRPr sz="1700" b="1"/>
            </a:lvl7pPr>
            <a:lvl8pPr marL="3484109" indent="0">
              <a:buNone/>
              <a:defRPr sz="1700" b="1"/>
            </a:lvl8pPr>
            <a:lvl9pPr marL="398183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0" indent="0">
              <a:buNone/>
              <a:defRPr sz="2200" b="1"/>
            </a:lvl2pPr>
            <a:lvl3pPr marL="995459" indent="0">
              <a:buNone/>
              <a:defRPr sz="2000" b="1"/>
            </a:lvl3pPr>
            <a:lvl4pPr marL="1493190" indent="0">
              <a:buNone/>
              <a:defRPr sz="1700" b="1"/>
            </a:lvl4pPr>
            <a:lvl5pPr marL="1990920" indent="0">
              <a:buNone/>
              <a:defRPr sz="1700" b="1"/>
            </a:lvl5pPr>
            <a:lvl6pPr marL="2488649" indent="0">
              <a:buNone/>
              <a:defRPr sz="1700" b="1"/>
            </a:lvl6pPr>
            <a:lvl7pPr marL="2986379" indent="0">
              <a:buNone/>
              <a:defRPr sz="1700" b="1"/>
            </a:lvl7pPr>
            <a:lvl8pPr marL="3484109" indent="0">
              <a:buNone/>
              <a:defRPr sz="1700" b="1"/>
            </a:lvl8pPr>
            <a:lvl9pPr marL="398183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93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66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55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4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730" indent="0">
              <a:buNone/>
              <a:defRPr sz="1300"/>
            </a:lvl2pPr>
            <a:lvl3pPr marL="995459" indent="0">
              <a:buNone/>
              <a:defRPr sz="1100"/>
            </a:lvl3pPr>
            <a:lvl4pPr marL="1493190" indent="0">
              <a:buNone/>
              <a:defRPr sz="1000"/>
            </a:lvl4pPr>
            <a:lvl5pPr marL="1990920" indent="0">
              <a:buNone/>
              <a:defRPr sz="1000"/>
            </a:lvl5pPr>
            <a:lvl6pPr marL="2488649" indent="0">
              <a:buNone/>
              <a:defRPr sz="1000"/>
            </a:lvl6pPr>
            <a:lvl7pPr marL="2986379" indent="0">
              <a:buNone/>
              <a:defRPr sz="1000"/>
            </a:lvl7pPr>
            <a:lvl8pPr marL="3484109" indent="0">
              <a:buNone/>
              <a:defRPr sz="1000"/>
            </a:lvl8pPr>
            <a:lvl9pPr marL="398183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40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730" indent="0">
              <a:buNone/>
              <a:defRPr sz="3000"/>
            </a:lvl2pPr>
            <a:lvl3pPr marL="995459" indent="0">
              <a:buNone/>
              <a:defRPr sz="2600"/>
            </a:lvl3pPr>
            <a:lvl4pPr marL="1493190" indent="0">
              <a:buNone/>
              <a:defRPr sz="2200"/>
            </a:lvl4pPr>
            <a:lvl5pPr marL="1990920" indent="0">
              <a:buNone/>
              <a:defRPr sz="2200"/>
            </a:lvl5pPr>
            <a:lvl6pPr marL="2488649" indent="0">
              <a:buNone/>
              <a:defRPr sz="2200"/>
            </a:lvl6pPr>
            <a:lvl7pPr marL="2986379" indent="0">
              <a:buNone/>
              <a:defRPr sz="2200"/>
            </a:lvl7pPr>
            <a:lvl8pPr marL="3484109" indent="0">
              <a:buNone/>
              <a:defRPr sz="2200"/>
            </a:lvl8pPr>
            <a:lvl9pPr marL="3981839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730" indent="0">
              <a:buNone/>
              <a:defRPr sz="1300"/>
            </a:lvl2pPr>
            <a:lvl3pPr marL="995459" indent="0">
              <a:buNone/>
              <a:defRPr sz="1100"/>
            </a:lvl3pPr>
            <a:lvl4pPr marL="1493190" indent="0">
              <a:buNone/>
              <a:defRPr sz="1000"/>
            </a:lvl4pPr>
            <a:lvl5pPr marL="1990920" indent="0">
              <a:buNone/>
              <a:defRPr sz="1000"/>
            </a:lvl5pPr>
            <a:lvl6pPr marL="2488649" indent="0">
              <a:buNone/>
              <a:defRPr sz="1000"/>
            </a:lvl6pPr>
            <a:lvl7pPr marL="2986379" indent="0">
              <a:buNone/>
              <a:defRPr sz="1000"/>
            </a:lvl7pPr>
            <a:lvl8pPr marL="3484109" indent="0">
              <a:buNone/>
              <a:defRPr sz="1000"/>
            </a:lvl8pPr>
            <a:lvl9pPr marL="398183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6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99546" tIns="49773" rIns="99546" bIns="497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3"/>
            <a:ext cx="2495127" cy="402567"/>
          </a:xfrm>
          <a:prstGeom prst="rect">
            <a:avLst/>
          </a:prstGeom>
        </p:spPr>
        <p:txBody>
          <a:bodyPr vert="horz" lIns="99546" tIns="49773" rIns="99546" bIns="497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32F5-69E0-40E7-917C-237CA071823C}" type="datetimeFigureOut">
              <a:rPr lang="en-GB" smtClean="0"/>
              <a:t>24/04/2015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3"/>
            <a:ext cx="3386243" cy="402567"/>
          </a:xfrm>
          <a:prstGeom prst="rect">
            <a:avLst/>
          </a:prstGeom>
        </p:spPr>
        <p:txBody>
          <a:bodyPr vert="horz" lIns="99546" tIns="49773" rIns="99546" bIns="497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lIns="99546" tIns="49773" rIns="99546" bIns="497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51DE-A81F-426C-AF4F-ED38B2AE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91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59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98" indent="-373298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11" indent="-311081" algn="l" defTabSz="995459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25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055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785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514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244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975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704" indent="-248865" algn="l" defTabSz="9954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30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59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90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920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649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379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109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839" algn="l" defTabSz="9954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:\CBAC\Numeracy 2\Testun 12-Poster Lluosrifau  Multiples Poster\flash\multiples poster.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" y="-145149"/>
            <a:ext cx="10750551" cy="760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148" y="1620391"/>
            <a:ext cx="1872208" cy="1008112"/>
          </a:xfrm>
        </p:spPr>
        <p:txBody>
          <a:bodyPr>
            <a:normAutofit/>
          </a:bodyPr>
          <a:lstStyle/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sum of the number’s digits is a multiple of 9.</a:t>
            </a:r>
          </a:p>
          <a:p>
            <a:pPr algn="l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2" descr="R:\CBAC\PNG\Owain\Whats the error ART\TopBar4Titl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0230843" cy="42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R:\CBAC\OwainArt\logos\1A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215" y="461437"/>
            <a:ext cx="675149" cy="21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124" y="10618"/>
            <a:ext cx="9971751" cy="385637"/>
          </a:xfrm>
        </p:spPr>
        <p:txBody>
          <a:bodyPr>
            <a:noAutofit/>
          </a:bodyPr>
          <a:lstStyle/>
          <a:p>
            <a:pPr algn="l"/>
            <a:r>
              <a:rPr lang="en-GB" sz="23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How to decide if a number is a multiple of…</a:t>
            </a:r>
            <a:endParaRPr lang="en-GB" sz="23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251326" y="2896479"/>
            <a:ext cx="2247502" cy="956160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number is even, i.e. ends with </a:t>
            </a:r>
            <a:endParaRPr lang="en-GB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4, 6, 8 or 10.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803084" y="1404367"/>
            <a:ext cx="1872208" cy="936104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number is </a:t>
            </a:r>
            <a:endParaRPr lang="en-GB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multiple of </a:t>
            </a:r>
            <a:endParaRPr lang="en-GB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3.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7506940" y="3060551"/>
            <a:ext cx="1872208" cy="1512168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number ends with </a:t>
            </a:r>
            <a:endParaRPr lang="en-GB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5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or 0.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35034" y="3470879"/>
            <a:ext cx="2679418" cy="1965935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sum of the number’s digits is a multiple of 3, e.g. 8142 </a:t>
            </a: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is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multiple </a:t>
            </a: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of 3 as 8 + 1 + 4 + 2 = 15 </a:t>
            </a:r>
          </a:p>
          <a:p>
            <a:pPr algn="l"/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is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multiple of 3.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690516" y="4356695"/>
            <a:ext cx="3384376" cy="1512168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AutoNum type="alphaLcParenBoth"/>
            </a:pP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Half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of the number is even</a:t>
            </a: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(b) The last two digits of the </a:t>
            </a: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</a:t>
            </a:r>
          </a:p>
          <a:p>
            <a:pPr algn="l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number </a:t>
            </a:r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is a multiple of 4.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7434931" y="6444927"/>
            <a:ext cx="2981707" cy="432048"/>
          </a:xfrm>
          <a:prstGeom prst="rect">
            <a:avLst/>
          </a:prstGeom>
        </p:spPr>
        <p:txBody>
          <a:bodyPr vert="horz" lIns="99546" tIns="49773" rIns="99546" bIns="49773" rtlCol="0">
            <a:normAutofit/>
          </a:bodyPr>
          <a:lstStyle>
            <a:lvl1pPr marL="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9773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9545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9319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90920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8864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37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10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1839" indent="0" algn="ctr" defTabSz="99545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The number ends with 0.</a:t>
            </a:r>
          </a:p>
        </p:txBody>
      </p:sp>
      <p:pic>
        <p:nvPicPr>
          <p:cNvPr id="1026" name="Picture 2" descr="V:\Work14-15\WJEC-14-15_03\Eduqas_Part-of_Logo_RG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021" y="1"/>
            <a:ext cx="820272" cy="42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1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to decide if a number is a multiple of…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decide if a number is a multiple of…</dc:title>
  <dc:creator>Owain Roberts</dc:creator>
  <cp:lastModifiedBy>Jones, Hywel</cp:lastModifiedBy>
  <cp:revision>8</cp:revision>
  <dcterms:created xsi:type="dcterms:W3CDTF">2015-02-23T11:48:50Z</dcterms:created>
  <dcterms:modified xsi:type="dcterms:W3CDTF">2015-04-24T07:09:13Z</dcterms:modified>
</cp:coreProperties>
</file>